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" Type="http://schemas.openxmlformats.org/officeDocument/2006/relationships/tableStyles" Target="tableStyles.xml" /><Relationship Id="rId7" Type="http://schemas.openxmlformats.org/officeDocument/2006/relationships/theme" Target="theme/theme1.xml" /><Relationship Id="rId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3055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5029200"/>
            <a:ext cx="10515600" cy="15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Section</a:t>
            </a:r>
            <a:r>
              <a:rPr/>
              <a:t> </a:t>
            </a:r>
            <a:r>
              <a:rPr/>
              <a:t>Header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text</a:t>
            </a:r>
          </a:p>
        </p:txBody>
      </p:sp>
      <p:pic>
        <p:nvPicPr>
          <p:cNvPr descr="http://r4ds.had.co.nz/diagrams/data-scien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816100"/>
            <a:ext cx="82931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 science is a huge field, and there’s no way you can master it by reading a single book. The goal of this book is to give you a solid foundation in the most important tools. Our model of the tools needed in a typical data science project looks something like this.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 Example</dc:title>
  <dc:creator/>
  <cp:keywords/>
  <dcterms:created xsi:type="dcterms:W3CDTF">2018-07-31T06:54:48Z</dcterms:created>
  <dcterms:modified xsi:type="dcterms:W3CDTF">2018-07-31T06:54:48Z</dcterms:modified>
</cp:coreProperties>
</file>